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oboto Slab"/>
      <p:regular r:id="rId15"/>
    </p:embeddedFont>
    <p:embeddedFont>
      <p:font typeface="Roboto Slab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Movie Rating Predictor: An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Predicting movie ratings is challenging, but with a data-driven approach and powerful machine learning models, we've developed a system to provide accurate ratings for movies.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67112"/>
            <a:ext cx="214253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Vinesh Sri Sai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09716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Challenge: Predicting Movie Success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Uncertain Outcomes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Predicting box office success is difficult, with many factors influencing audience reception.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Guiding Viewers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Movie ratings help guide viewers and shape opinions, impacting box office revenue.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966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need for data-driven insights in filmmaking is increasing as the industry seeks better ways to gauge audience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Our Solution: Machine Learning to the Rescue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31621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Predictive Model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Movie Rating Predictor model leverages machine learning algorithms to analyze data and predict ratings for movies.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4770537" y="31621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Inputs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100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uses a range of input features, including vote count, genre, language, cast, director, and keywords.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594907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Accurate Insights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understanding the factors that contribute to a movie's success, we can better predict how it will be received by audiences.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12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 the Hood: The Python Backend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89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Python Libraries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4618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backend uses popular Python libraries like Scikit-learn, Scipy, Pandas, and Flask.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89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4618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data is cleaned, normalized, and engineered to improve model performance.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575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dataset is split, algorithms are selected, and hyperparameters are tuned to optimize the model.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87513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Interface: ReactJS Frontend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Input Features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input movie features, like genre, language, and cast.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Visualizations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85221" y="633603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predicted rating is displayed in real-time, with charts and visualizations to help users understand the results.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130"/>
            <a:ext cx="68738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How It Works: A Use Case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089071"/>
            <a:ext cx="30480" cy="51002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58413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3442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6365260" y="23867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31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Input Movie Details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80630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input information for the movie "Oppenheimer" (2023), such as genre, cast, and director.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48079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6365260" y="42833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Prediction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predicts a rating of 8.6/10 for the movie.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01456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5817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Actual Rating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23673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actual rating on IMDb is 8.4/10, showing the accuracy of our predictor.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592455"/>
            <a:ext cx="5509855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Improvements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23" y="1588889"/>
            <a:ext cx="1077278" cy="15861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436" y="180427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Sentiment Analysis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54436" y="2270046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sentiment analysis from movie reviews to further refine predictions.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3" y="3175040"/>
            <a:ext cx="1077278" cy="12926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436" y="3390424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Larger Datasets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54436" y="3856196"/>
            <a:ext cx="623554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 the model on larger datasets for increased accuracy.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3" y="4467701"/>
            <a:ext cx="1077278" cy="15861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436" y="4683085"/>
            <a:ext cx="410241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Personalized Recommendations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54436" y="514885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content-based filtering to provide personalized movie recommendations based on user preferences.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23" y="6053852"/>
            <a:ext cx="1077278" cy="15861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436" y="6269236"/>
            <a:ext cx="286190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Additional Predictions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154436" y="673500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the model to include predictions for box office revenue and award potential.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and Call to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Movie Rating Predictor is a valuable tool for understanding audience reception and making data-driven decisions in the film industry. We encourage feedback and collaboration for further development. Contact us at [email protected] or visit our demo website at [website URL].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2025-03-06T07:36:59Z</dcterms:created>
  <dcterms:modified xsi:type="dcterms:W3CDTF">2025-03-06T07:36:59Z</dcterms:modified>
</cp:coreProperties>
</file>